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0" y="1709737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0" y="3672588"/>
            <a:ext cx="35036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sz="2800" dirty="0">
                <a:solidFill>
                  <a:srgbClr val="FFFFFF"/>
                </a:solidFill>
              </a:rPr>
              <a:t>Trade Show </a:t>
            </a:r>
            <a:r>
              <a:rPr lang="en-US" sz="2800" dirty="0" smtClean="0">
                <a:solidFill>
                  <a:srgbClr val="FFFFFF"/>
                </a:solidFill>
              </a:rPr>
              <a:t/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800" dirty="0" err="1" smtClean="0">
                <a:solidFill>
                  <a:srgbClr val="FFFFFF"/>
                </a:solidFill>
              </a:rPr>
              <a:t>WiFi</a:t>
            </a:r>
            <a:r>
              <a:rPr lang="en-US" sz="2800" dirty="0" smtClean="0">
                <a:solidFill>
                  <a:srgbClr val="FFFFFF"/>
                </a:solidFill>
              </a:rPr>
              <a:t> &amp; </a:t>
            </a:r>
            <a:r>
              <a:rPr lang="en-US" sz="2800" dirty="0">
                <a:solidFill>
                  <a:srgbClr val="FFFFFF"/>
                </a:solidFill>
              </a:rPr>
              <a:t>Recharge Lounge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578521" y="1917122"/>
            <a:ext cx="5565479" cy="4940877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1" descr="polb_sml_h_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14516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0" y="2308225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0" y="5214245"/>
            <a:ext cx="35036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Miscellaneous</a:t>
            </a:r>
          </a:p>
          <a:p>
            <a:pPr algn="ctr" eaLnBrk="1" hangingPunct="1"/>
            <a:endParaRPr lang="en-US" sz="2000" dirty="0">
              <a:solidFill>
                <a:schemeClr val="bg1"/>
              </a:solidFill>
              <a:latin typeface="Calibri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Wi-Fi Recharge Lounge visual (12 August)_Page_3.jp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8518" y="2537294"/>
            <a:ext cx="4572000" cy="385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7</cp:revision>
  <dcterms:created xsi:type="dcterms:W3CDTF">2014-12-01T22:27:14Z</dcterms:created>
  <dcterms:modified xsi:type="dcterms:W3CDTF">2015-06-02T14:23:00Z</dcterms:modified>
</cp:coreProperties>
</file>