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F646AB-7247-456C-816F-D2455D13FF5F}" type="datetimeFigureOut">
              <a:rPr lang="en-US" smtClean="0"/>
              <a:t>6/2/2015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A717B0-4924-4544-A4CA-92B31C3D9C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6422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1371600" y="1143000"/>
            <a:ext cx="4114800" cy="3086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mtClean="0">
              <a:ea typeface="ＭＳ Ｐゴシック" panose="020B0600070205080204" pitchFamily="34" charset="-128"/>
            </a:endParaRPr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30430E26-0C4E-4F75-BF76-E64EF1F5E18C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1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9877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1FEBFA-6934-4092-9B14-DA618863989A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699848-FF91-4535-A476-E527752136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0195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C88E2-0B80-48ED-B7B6-6FC0DBAE7F9B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EDCDE4-EEED-4E5D-8340-AA78D0309F3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8418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70FD99-5E96-47D6-95AB-7F619AEABFF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5BA5F-C4A0-4F86-92E9-29E5BAE10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2549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41A00-33ED-44A6-B504-8DE5987D730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5EF0B4-F787-4375-AF8A-646077F122F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155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5EDFD-CB9D-4F9D-9AD2-9751A939E0B6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52821-0470-4944-B831-5455CA8107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323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7F435D-669A-4999-ADEE-29CF7ABF79C7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27B6D7-B437-4F4C-A825-D0F9120AE0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26641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2B4D5-62F7-45C6-902C-9C69A0B36D7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B705A1-1F04-4B6D-A196-1C22E055F42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851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8F592-238C-4775-BA14-02BE450E622E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A6E154-74A8-4076-B6EA-3298570D71B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4473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BC788-52C5-416B-BADD-403F82CBF3D3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807893-1CF1-479A-B397-EA71681B54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40733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7E8F-2815-43EF-B575-CC897C16781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54100-DC40-4852-837C-57C2B2454CC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6510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6BD2A2-16E1-4EC0-8592-BC749F4D15F2}" type="datetime1">
              <a:rPr lang="en-US" altLang="en-US"/>
              <a:pPr>
                <a:defRPr/>
              </a:pPr>
              <a:t>6/2/2015</a:t>
            </a:fld>
            <a:endParaRPr lang="en-US" alt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28D4E-A927-48AC-A77C-BE16F1653E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6681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4A77CDC4-A4B9-45D7-BF93-424BC0F7A5B7}" type="datetime1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6/2/2015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+mn-cs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defTabSz="457189" fontAlgn="base">
              <a:spcBef>
                <a:spcPct val="0"/>
              </a:spcBef>
              <a:spcAft>
                <a:spcPct val="0"/>
              </a:spcAft>
              <a:defRPr/>
            </a:pPr>
            <a:fld id="{D7490D5B-B2F2-4F61-B7F3-3C77C38D47A3}" type="slidenum">
              <a:rPr lang="en-US" altLang="en-US" smtClean="0">
                <a:ea typeface="ＭＳ Ｐゴシック" panose="020B0600070205080204" pitchFamily="34" charset="-128"/>
              </a:rPr>
              <a:pPr defTabSz="457189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074610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457189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89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89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77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66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54" algn="ctr" defTabSz="457189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1" indent="-342891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32" indent="-28574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2971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160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349" indent="-228594" algn="l" defTabSz="457189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537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457189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B7DEE8"/>
            </a:gs>
            <a:gs pos="85001">
              <a:srgbClr val="FFFFFF"/>
            </a:gs>
            <a:gs pos="100000">
              <a:srgbClr val="FFFFFF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7"/>
          <p:cNvSpPr>
            <a:spLocks noChangeArrowheads="1"/>
          </p:cNvSpPr>
          <p:nvPr/>
        </p:nvSpPr>
        <p:spPr bwMode="auto">
          <a:xfrm>
            <a:off x="0" y="1709737"/>
            <a:ext cx="3503613" cy="5148263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11" name="TextBox 9"/>
          <p:cNvSpPr txBox="1">
            <a:spLocks noChangeArrowheads="1"/>
          </p:cNvSpPr>
          <p:nvPr/>
        </p:nvSpPr>
        <p:spPr bwMode="auto">
          <a:xfrm>
            <a:off x="0" y="3672588"/>
            <a:ext cx="35036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en-US" sz="2800" dirty="0">
                <a:solidFill>
                  <a:srgbClr val="FFFFFF"/>
                </a:solidFill>
              </a:rPr>
              <a:t>Trade Show </a:t>
            </a:r>
            <a:r>
              <a:rPr lang="en-US" sz="2800" dirty="0" smtClean="0">
                <a:solidFill>
                  <a:srgbClr val="FFFFFF"/>
                </a:solidFill>
              </a:rPr>
              <a:t/>
            </a:r>
            <a:br>
              <a:rPr lang="en-US" sz="2800" dirty="0" smtClean="0">
                <a:solidFill>
                  <a:srgbClr val="FFFFFF"/>
                </a:solidFill>
              </a:rPr>
            </a:br>
            <a:r>
              <a:rPr lang="en-US" sz="2800" dirty="0" err="1" smtClean="0">
                <a:solidFill>
                  <a:srgbClr val="FFFFFF"/>
                </a:solidFill>
              </a:rPr>
              <a:t>WiFi</a:t>
            </a:r>
            <a:r>
              <a:rPr lang="en-US" sz="2800" dirty="0" smtClean="0">
                <a:solidFill>
                  <a:srgbClr val="FFFFFF"/>
                </a:solidFill>
              </a:rPr>
              <a:t> &amp; </a:t>
            </a:r>
            <a:r>
              <a:rPr lang="en-US" sz="2800" dirty="0">
                <a:solidFill>
                  <a:srgbClr val="FFFFFF"/>
                </a:solidFill>
              </a:rPr>
              <a:t>Recharge Lounge</a:t>
            </a:r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578521" y="1917122"/>
            <a:ext cx="5565479" cy="4940877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dist="20000" dir="5400000" rotWithShape="0">
              <a:srgbClr val="808080">
                <a:alpha val="37999"/>
              </a:srgbClr>
            </a:outerShdw>
          </a:effectLst>
          <a:extLst>
            <a:ext uri="{91240B29-F687-4f45-9708-019B960494DF}">
              <a14:hiddenLine xmlns=""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defTabSz="457189" fontAlgn="base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pic>
        <p:nvPicPr>
          <p:cNvPr id="13" name="Picture 1" descr="polb_sml_h_w.ep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389" y="5814516"/>
            <a:ext cx="1876425" cy="765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Box 8"/>
          <p:cNvSpPr txBox="1">
            <a:spLocks noChangeArrowheads="1"/>
          </p:cNvSpPr>
          <p:nvPr/>
        </p:nvSpPr>
        <p:spPr bwMode="auto">
          <a:xfrm>
            <a:off x="0" y="2308225"/>
            <a:ext cx="3503613" cy="125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 eaLnBrk="1" hangingPunct="1">
              <a:lnSpc>
                <a:spcPts val="4400"/>
              </a:lnSpc>
            </a:pP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Port of </a:t>
            </a:r>
            <a:br>
              <a:rPr lang="en-US" sz="4400" b="1" dirty="0">
                <a:solidFill>
                  <a:schemeClr val="bg1"/>
                </a:solidFill>
                <a:latin typeface="Calibri" charset="0"/>
              </a:rPr>
            </a:br>
            <a:r>
              <a:rPr lang="en-US" sz="4400" b="1" dirty="0">
                <a:solidFill>
                  <a:schemeClr val="bg1"/>
                </a:solidFill>
                <a:latin typeface="Calibri" charset="0"/>
              </a:rPr>
              <a:t>Long Beach</a:t>
            </a:r>
          </a:p>
        </p:txBody>
      </p:sp>
      <p:sp>
        <p:nvSpPr>
          <p:cNvPr id="16" name="TextBox 11"/>
          <p:cNvSpPr txBox="1">
            <a:spLocks noChangeArrowheads="1"/>
          </p:cNvSpPr>
          <p:nvPr/>
        </p:nvSpPr>
        <p:spPr bwMode="auto">
          <a:xfrm>
            <a:off x="0" y="5214245"/>
            <a:ext cx="3503613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ctr"/>
            <a:r>
              <a:rPr lang="en-US" sz="2000" dirty="0" smtClean="0">
                <a:solidFill>
                  <a:schemeClr val="bg1"/>
                </a:solidFill>
              </a:rPr>
              <a:t>Miscellaneous</a:t>
            </a:r>
          </a:p>
          <a:p>
            <a:pPr algn="ctr" eaLnBrk="1" hangingPunct="1"/>
            <a:endParaRPr lang="en-US" sz="2000" dirty="0">
              <a:solidFill>
                <a:schemeClr val="bg1"/>
              </a:solidFill>
              <a:latin typeface="Calibri" charset="0"/>
            </a:endParaRPr>
          </a:p>
        </p:txBody>
      </p:sp>
      <p:pic>
        <p:nvPicPr>
          <p:cNvPr id="3080" name="Picture 8" descr="2015.jp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2051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1" descr="Wi-Fi Recharge Lounge visual (12 August)_Page_3.jpg"/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98518" y="2537294"/>
            <a:ext cx="4572000" cy="3853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952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Aaron Ellis</dc:creator>
  <cp:lastModifiedBy>Intern</cp:lastModifiedBy>
  <cp:revision>7</cp:revision>
  <dcterms:created xsi:type="dcterms:W3CDTF">2014-12-01T22:27:14Z</dcterms:created>
  <dcterms:modified xsi:type="dcterms:W3CDTF">2015-06-02T14:23:00Z</dcterms:modified>
</cp:coreProperties>
</file>